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  <p:embeddedFont>
      <p:font typeface="Hind"/>
      <p:regular r:id="rId21"/>
      <p:bold r:id="rId22"/>
    </p:embeddedFont>
    <p:embeddedFont>
      <p:font typeface="Average"/>
      <p:regular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22" Type="http://schemas.openxmlformats.org/officeDocument/2006/relationships/font" Target="fonts/Hind-bold.fntdata"/><Relationship Id="rId21" Type="http://schemas.openxmlformats.org/officeDocument/2006/relationships/font" Target="fonts/Hind-regular.fntdata"/><Relationship Id="rId24" Type="http://schemas.openxmlformats.org/officeDocument/2006/relationships/font" Target="fonts/Oswald-regular.fntdata"/><Relationship Id="rId23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Oswa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unito-regular.fntdata"/><Relationship Id="rId16" Type="http://schemas.openxmlformats.org/officeDocument/2006/relationships/slide" Target="slides/slide10.xml"/><Relationship Id="rId19" Type="http://schemas.openxmlformats.org/officeDocument/2006/relationships/font" Target="fonts/Nunito-italic.fntdata"/><Relationship Id="rId18" Type="http://schemas.openxmlformats.org/officeDocument/2006/relationships/font" Target="fonts/Nunito-bold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fc4affd21f_0_1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fc4affd21f_0_1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fc4affd21f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fc4affd21f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fc4affd21f_0_12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fc4affd21f_0_1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fc4affd21f_0_10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fc4affd21f_0_10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fc4affd21f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fc4affd21f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fc4affd21f_0_15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fc4affd21f_0_15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fc4affd21f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fc4affd21f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fc4affd21f_0_15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fc4affd21f_0_1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fc4affd21f_0_1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fc4affd21f_0_1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2328150" y="1991825"/>
            <a:ext cx="44877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1" name="Google Shape;61;p14"/>
          <p:cNvSpPr/>
          <p:nvPr/>
        </p:nvSpPr>
        <p:spPr>
          <a:xfrm flipH="1" rot="5400000">
            <a:off x="6177275" y="-42337"/>
            <a:ext cx="3688200" cy="2246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14"/>
          <p:cNvSpPr/>
          <p:nvPr/>
        </p:nvSpPr>
        <p:spPr>
          <a:xfrm flipH="1" rot="5400000">
            <a:off x="-698074" y="3247200"/>
            <a:ext cx="3573900" cy="2177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14"/>
          <p:cNvSpPr/>
          <p:nvPr/>
        </p:nvSpPr>
        <p:spPr>
          <a:xfrm flipH="1" rot="-5400000">
            <a:off x="-428544" y="2831032"/>
            <a:ext cx="2195100" cy="13380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4"/>
          <p:cNvSpPr/>
          <p:nvPr/>
        </p:nvSpPr>
        <p:spPr>
          <a:xfrm flipH="1" rot="-5400000">
            <a:off x="563748" y="2068298"/>
            <a:ext cx="1518900" cy="9255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4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4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4"/>
          <p:cNvSpPr/>
          <p:nvPr/>
        </p:nvSpPr>
        <p:spPr>
          <a:xfrm flipH="1" rot="5400000">
            <a:off x="7217675" y="1270025"/>
            <a:ext cx="2394600" cy="1458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14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14"/>
          <p:cNvSpPr/>
          <p:nvPr/>
        </p:nvSpPr>
        <p:spPr>
          <a:xfrm flipH="1" rot="-5400000">
            <a:off x="7315902" y="2802275"/>
            <a:ext cx="1027800" cy="62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14"/>
          <p:cNvSpPr/>
          <p:nvPr/>
        </p:nvSpPr>
        <p:spPr>
          <a:xfrm flipH="1" rot="-5400000">
            <a:off x="6337825" y="578875"/>
            <a:ext cx="1520100" cy="9261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ctrTitle"/>
          </p:nvPr>
        </p:nvSpPr>
        <p:spPr>
          <a:xfrm>
            <a:off x="2647900" y="1659550"/>
            <a:ext cx="38481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2647975" y="2763850"/>
            <a:ext cx="384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None/>
              <a:defRPr sz="1800">
                <a:solidFill>
                  <a:srgbClr val="33CCFF"/>
                </a:solidFill>
              </a:defRPr>
            </a:lvl9pPr>
          </a:lstStyle>
          <a:p/>
        </p:txBody>
      </p:sp>
      <p:sp>
        <p:nvSpPr>
          <p:cNvPr id="74" name="Google Shape;74;p15"/>
          <p:cNvSpPr/>
          <p:nvPr/>
        </p:nvSpPr>
        <p:spPr>
          <a:xfrm flipH="1" rot="5400000">
            <a:off x="6177275" y="-42337"/>
            <a:ext cx="3688200" cy="2246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5"/>
          <p:cNvSpPr/>
          <p:nvPr/>
        </p:nvSpPr>
        <p:spPr>
          <a:xfrm flipH="1" rot="5400000">
            <a:off x="-698074" y="3247200"/>
            <a:ext cx="3573900" cy="21771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15"/>
          <p:cNvSpPr/>
          <p:nvPr/>
        </p:nvSpPr>
        <p:spPr>
          <a:xfrm flipH="1" rot="-5400000">
            <a:off x="-428544" y="2831032"/>
            <a:ext cx="2195100" cy="13380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15"/>
          <p:cNvSpPr/>
          <p:nvPr/>
        </p:nvSpPr>
        <p:spPr>
          <a:xfrm flipH="1" rot="-5400000">
            <a:off x="563748" y="2068298"/>
            <a:ext cx="1518900" cy="9255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5"/>
          <p:cNvSpPr/>
          <p:nvPr/>
        </p:nvSpPr>
        <p:spPr>
          <a:xfrm rot="5400000">
            <a:off x="-253698" y="2260564"/>
            <a:ext cx="1297200" cy="789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5"/>
          <p:cNvSpPr/>
          <p:nvPr/>
        </p:nvSpPr>
        <p:spPr>
          <a:xfrm rot="-5400000">
            <a:off x="-192598" y="1950593"/>
            <a:ext cx="985800" cy="6006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5"/>
          <p:cNvSpPr/>
          <p:nvPr/>
        </p:nvSpPr>
        <p:spPr>
          <a:xfrm flipH="1" rot="5400000">
            <a:off x="7217675" y="1270025"/>
            <a:ext cx="2394600" cy="14589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5"/>
          <p:cNvSpPr/>
          <p:nvPr/>
        </p:nvSpPr>
        <p:spPr>
          <a:xfrm rot="-5400000">
            <a:off x="7922499" y="2744289"/>
            <a:ext cx="1518600" cy="925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5"/>
          <p:cNvSpPr/>
          <p:nvPr/>
        </p:nvSpPr>
        <p:spPr>
          <a:xfrm flipH="1" rot="-5400000">
            <a:off x="7315902" y="2802275"/>
            <a:ext cx="1027800" cy="62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5"/>
          <p:cNvSpPr/>
          <p:nvPr/>
        </p:nvSpPr>
        <p:spPr>
          <a:xfrm flipH="1" rot="-5400000">
            <a:off x="6337825" y="578875"/>
            <a:ext cx="1520100" cy="9261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2225675" y="2161800"/>
            <a:ext cx="46926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Char char="›"/>
              <a:defRPr b="1" i="1"/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Char char="›"/>
              <a:defRPr b="1" i="1"/>
            </a:lvl8pPr>
            <a:lvl9pPr indent="-381000" lvl="8" marL="4114800" rtl="0" algn="ctr">
              <a:spcBef>
                <a:spcPts val="0"/>
              </a:spcBef>
              <a:spcAft>
                <a:spcPts val="0"/>
              </a:spcAft>
              <a:buSzPts val="2400"/>
              <a:buChar char="»"/>
              <a:defRPr b="1" i="1"/>
            </a:lvl9pPr>
          </a:lstStyle>
          <a:p/>
        </p:txBody>
      </p:sp>
      <p:grpSp>
        <p:nvGrpSpPr>
          <p:cNvPr id="86" name="Google Shape;86;p16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87" name="Google Shape;87;p16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6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6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6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6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6"/>
          <p:cNvSpPr/>
          <p:nvPr/>
        </p:nvSpPr>
        <p:spPr>
          <a:xfrm flipH="1" rot="5400000">
            <a:off x="-479615" y="1845054"/>
            <a:ext cx="2455200" cy="14958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6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6"/>
          <p:cNvSpPr/>
          <p:nvPr/>
        </p:nvSpPr>
        <p:spPr>
          <a:xfrm flipH="1" rot="-5400000">
            <a:off x="-358955" y="3663588"/>
            <a:ext cx="1838400" cy="1120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6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6"/>
          <p:cNvSpPr/>
          <p:nvPr/>
        </p:nvSpPr>
        <p:spPr>
          <a:xfrm flipH="1" rot="-5400000">
            <a:off x="472234" y="3024661"/>
            <a:ext cx="1272000" cy="7752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1067088" y="1650548"/>
            <a:ext cx="5972100" cy="27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›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›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9pPr>
          </a:lstStyle>
          <a:p/>
        </p:txBody>
      </p:sp>
      <p:grpSp>
        <p:nvGrpSpPr>
          <p:cNvPr id="101" name="Google Shape;101;p17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02" name="Google Shape;102;p17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7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7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7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7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17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08" name="Google Shape;108;p17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7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7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7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7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17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1067100" y="1706950"/>
            <a:ext cx="2977800" cy="32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›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9pPr>
          </a:lstStyle>
          <a:p/>
        </p:txBody>
      </p:sp>
      <p:sp>
        <p:nvSpPr>
          <p:cNvPr id="117" name="Google Shape;117;p18"/>
          <p:cNvSpPr txBox="1"/>
          <p:nvPr>
            <p:ph idx="2" type="body"/>
          </p:nvPr>
        </p:nvSpPr>
        <p:spPr>
          <a:xfrm>
            <a:off x="4224149" y="1706950"/>
            <a:ext cx="2977800" cy="321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›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›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»"/>
              <a:defRPr sz="1800"/>
            </a:lvl9pPr>
          </a:lstStyle>
          <a:p/>
        </p:txBody>
      </p:sp>
      <p:grpSp>
        <p:nvGrpSpPr>
          <p:cNvPr id="118" name="Google Shape;118;p18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19" name="Google Shape;119;p18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8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8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8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8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" name="Google Shape;124;p18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25" name="Google Shape;125;p18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8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8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0" name="Google Shape;130;p18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1067100" y="1676800"/>
            <a:ext cx="2024100" cy="32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/>
        </p:txBody>
      </p:sp>
      <p:sp>
        <p:nvSpPr>
          <p:cNvPr id="134" name="Google Shape;134;p19"/>
          <p:cNvSpPr txBox="1"/>
          <p:nvPr>
            <p:ph idx="2" type="body"/>
          </p:nvPr>
        </p:nvSpPr>
        <p:spPr>
          <a:xfrm>
            <a:off x="3194801" y="1676800"/>
            <a:ext cx="2024100" cy="32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/>
        </p:txBody>
      </p:sp>
      <p:sp>
        <p:nvSpPr>
          <p:cNvPr id="135" name="Google Shape;135;p19"/>
          <p:cNvSpPr txBox="1"/>
          <p:nvPr>
            <p:ph idx="3" type="body"/>
          </p:nvPr>
        </p:nvSpPr>
        <p:spPr>
          <a:xfrm>
            <a:off x="5322501" y="1676800"/>
            <a:ext cx="2024100" cy="32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›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›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»"/>
              <a:defRPr sz="1600"/>
            </a:lvl9pPr>
          </a:lstStyle>
          <a:p/>
        </p:txBody>
      </p:sp>
      <p:grpSp>
        <p:nvGrpSpPr>
          <p:cNvPr id="136" name="Google Shape;136;p19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37" name="Google Shape;137;p19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9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9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9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9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" name="Google Shape;142;p19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43" name="Google Shape;143;p19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9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9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9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9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8" name="Google Shape;148;p19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51" name="Google Shape;151;p20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52" name="Google Shape;152;p20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0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0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0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0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" name="Google Shape;157;p20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58" name="Google Shape;158;p20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0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20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0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0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20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idx="1" type="body"/>
          </p:nvPr>
        </p:nvSpPr>
        <p:spPr>
          <a:xfrm>
            <a:off x="1236500" y="4406300"/>
            <a:ext cx="66711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1pPr>
          </a:lstStyle>
          <a:p/>
        </p:txBody>
      </p:sp>
      <p:grpSp>
        <p:nvGrpSpPr>
          <p:cNvPr id="166" name="Google Shape;166;p21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167" name="Google Shape;167;p21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1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1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1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1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2" name="Google Shape;172;p21"/>
          <p:cNvGrpSpPr/>
          <p:nvPr/>
        </p:nvGrpSpPr>
        <p:grpSpPr>
          <a:xfrm>
            <a:off x="3" y="2738679"/>
            <a:ext cx="722480" cy="2404814"/>
            <a:chOff x="3" y="2750304"/>
            <a:chExt cx="722480" cy="2404814"/>
          </a:xfrm>
        </p:grpSpPr>
        <p:sp>
          <p:nvSpPr>
            <p:cNvPr id="173" name="Google Shape;173;p21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21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21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1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1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8" name="Google Shape;178;p21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mall" type="blank">
  <p:cSld name="BLANK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22"/>
          <p:cNvGrpSpPr/>
          <p:nvPr/>
        </p:nvGrpSpPr>
        <p:grpSpPr>
          <a:xfrm>
            <a:off x="7934863" y="4"/>
            <a:ext cx="1209179" cy="2774603"/>
            <a:chOff x="7395202" y="-6"/>
            <a:chExt cx="1748884" cy="4013021"/>
          </a:xfrm>
        </p:grpSpPr>
        <p:sp>
          <p:nvSpPr>
            <p:cNvPr id="181" name="Google Shape;181;p22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2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2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2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2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6" name="Google Shape;186;p22"/>
          <p:cNvGrpSpPr/>
          <p:nvPr/>
        </p:nvGrpSpPr>
        <p:grpSpPr>
          <a:xfrm>
            <a:off x="-1" y="2232486"/>
            <a:ext cx="874634" cy="2911268"/>
            <a:chOff x="3" y="2750304"/>
            <a:chExt cx="722480" cy="2404814"/>
          </a:xfrm>
        </p:grpSpPr>
        <p:sp>
          <p:nvSpPr>
            <p:cNvPr id="187" name="Google Shape;187;p22"/>
            <p:cNvSpPr/>
            <p:nvPr/>
          </p:nvSpPr>
          <p:spPr>
            <a:xfrm flipH="1" rot="5400000">
              <a:off x="-231667" y="3341328"/>
              <a:ext cx="1185900" cy="7224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22"/>
            <p:cNvSpPr/>
            <p:nvPr/>
          </p:nvSpPr>
          <p:spPr>
            <a:xfrm rot="5400000">
              <a:off x="-158106" y="3063820"/>
              <a:ext cx="808800" cy="4923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22"/>
            <p:cNvSpPr/>
            <p:nvPr/>
          </p:nvSpPr>
          <p:spPr>
            <a:xfrm flipH="1" rot="-5400000">
              <a:off x="-173395" y="4440518"/>
              <a:ext cx="888000" cy="5412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2"/>
            <p:cNvSpPr/>
            <p:nvPr/>
          </p:nvSpPr>
          <p:spPr>
            <a:xfrm rot="-5400000">
              <a:off x="-120147" y="2870454"/>
              <a:ext cx="614700" cy="3744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22"/>
            <p:cNvSpPr/>
            <p:nvPr/>
          </p:nvSpPr>
          <p:spPr>
            <a:xfrm flipH="1" rot="-5400000">
              <a:off x="228056" y="4058304"/>
              <a:ext cx="614400" cy="3744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22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green gradient">
  <p:cSld name="BLANK_2">
    <p:bg>
      <p:bgPr>
        <a:gradFill>
          <a:gsLst>
            <a:gs pos="0">
              <a:srgbClr val="33CCCC"/>
            </a:gs>
            <a:gs pos="100000">
              <a:srgbClr val="66FF33"/>
            </a:gs>
          </a:gsLst>
          <a:lin ang="5400700" scaled="0"/>
        </a:gra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/>
          <p:nvPr/>
        </p:nvSpPr>
        <p:spPr>
          <a:xfrm flipH="1" rot="5400000">
            <a:off x="7987926" y="280753"/>
            <a:ext cx="1436700" cy="8754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3"/>
          <p:cNvSpPr/>
          <p:nvPr/>
        </p:nvSpPr>
        <p:spPr>
          <a:xfrm flipH="1" rot="5400000">
            <a:off x="7711932" y="1152020"/>
            <a:ext cx="1779900" cy="10842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3"/>
          <p:cNvSpPr/>
          <p:nvPr/>
        </p:nvSpPr>
        <p:spPr>
          <a:xfrm rot="-5400000">
            <a:off x="8367248" y="1879235"/>
            <a:ext cx="965400" cy="588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3"/>
          <p:cNvSpPr/>
          <p:nvPr/>
        </p:nvSpPr>
        <p:spPr>
          <a:xfrm rot="-5400000">
            <a:off x="7784863" y="375260"/>
            <a:ext cx="768000" cy="4680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3"/>
          <p:cNvSpPr/>
          <p:nvPr/>
        </p:nvSpPr>
        <p:spPr>
          <a:xfrm flipH="1" rot="-5400000">
            <a:off x="8520834" y="2338254"/>
            <a:ext cx="542400" cy="3303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3"/>
          <p:cNvSpPr/>
          <p:nvPr/>
        </p:nvSpPr>
        <p:spPr>
          <a:xfrm flipH="1" rot="5400000">
            <a:off x="-280517" y="2947924"/>
            <a:ext cx="1435800" cy="8745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3"/>
          <p:cNvSpPr/>
          <p:nvPr/>
        </p:nvSpPr>
        <p:spPr>
          <a:xfrm rot="5400000">
            <a:off x="-191502" y="2612001"/>
            <a:ext cx="979200" cy="59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3"/>
          <p:cNvSpPr/>
          <p:nvPr/>
        </p:nvSpPr>
        <p:spPr>
          <a:xfrm flipH="1" rot="-5400000">
            <a:off x="-209848" y="4278591"/>
            <a:ext cx="1074900" cy="6552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3"/>
          <p:cNvSpPr/>
          <p:nvPr/>
        </p:nvSpPr>
        <p:spPr>
          <a:xfrm rot="-5400000">
            <a:off x="-145501" y="2377842"/>
            <a:ext cx="7443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3"/>
          <p:cNvSpPr/>
          <p:nvPr/>
        </p:nvSpPr>
        <p:spPr>
          <a:xfrm flipH="1" rot="-5400000">
            <a:off x="276152" y="3815879"/>
            <a:ext cx="7437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3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purple gradient">
  <p:cSld name="BLANK_2_1">
    <p:bg>
      <p:bgPr>
        <a:gradFill>
          <a:gsLst>
            <a:gs pos="0">
              <a:srgbClr val="CC3399"/>
            </a:gs>
            <a:gs pos="100000">
              <a:srgbClr val="6699FF"/>
            </a:gs>
          </a:gsLst>
          <a:lin ang="5400700" scaled="0"/>
        </a:gra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/>
          <p:nvPr/>
        </p:nvSpPr>
        <p:spPr>
          <a:xfrm flipH="1" rot="5400000">
            <a:off x="7987926" y="280753"/>
            <a:ext cx="1436700" cy="8754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4"/>
          <p:cNvSpPr/>
          <p:nvPr/>
        </p:nvSpPr>
        <p:spPr>
          <a:xfrm flipH="1" rot="5400000">
            <a:off x="7711932" y="1152020"/>
            <a:ext cx="1779900" cy="10842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4"/>
          <p:cNvSpPr/>
          <p:nvPr/>
        </p:nvSpPr>
        <p:spPr>
          <a:xfrm rot="-5400000">
            <a:off x="8367248" y="1879235"/>
            <a:ext cx="965400" cy="588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4"/>
          <p:cNvSpPr/>
          <p:nvPr/>
        </p:nvSpPr>
        <p:spPr>
          <a:xfrm rot="-5400000">
            <a:off x="7784863" y="375260"/>
            <a:ext cx="768000" cy="4680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4"/>
          <p:cNvSpPr/>
          <p:nvPr/>
        </p:nvSpPr>
        <p:spPr>
          <a:xfrm flipH="1" rot="-5400000">
            <a:off x="8520834" y="2338254"/>
            <a:ext cx="542400" cy="3303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24"/>
          <p:cNvSpPr/>
          <p:nvPr/>
        </p:nvSpPr>
        <p:spPr>
          <a:xfrm flipH="1" rot="5400000">
            <a:off x="-280517" y="2947924"/>
            <a:ext cx="1435800" cy="8745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4"/>
          <p:cNvSpPr/>
          <p:nvPr/>
        </p:nvSpPr>
        <p:spPr>
          <a:xfrm rot="5400000">
            <a:off x="-191502" y="2612001"/>
            <a:ext cx="979200" cy="59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4"/>
          <p:cNvSpPr/>
          <p:nvPr/>
        </p:nvSpPr>
        <p:spPr>
          <a:xfrm flipH="1" rot="-5400000">
            <a:off x="-209848" y="4278591"/>
            <a:ext cx="1074900" cy="6552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4"/>
          <p:cNvSpPr/>
          <p:nvPr/>
        </p:nvSpPr>
        <p:spPr>
          <a:xfrm rot="-5400000">
            <a:off x="-145501" y="2377842"/>
            <a:ext cx="7443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4"/>
          <p:cNvSpPr/>
          <p:nvPr/>
        </p:nvSpPr>
        <p:spPr>
          <a:xfrm flipH="1" rot="-5400000">
            <a:off x="276152" y="3815879"/>
            <a:ext cx="7437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4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orange gradient">
  <p:cSld name="BLANK_2_1_1">
    <p:bg>
      <p:bgPr>
        <a:gradFill>
          <a:gsLst>
            <a:gs pos="0">
              <a:srgbClr val="FF0066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5"/>
          <p:cNvSpPr/>
          <p:nvPr/>
        </p:nvSpPr>
        <p:spPr>
          <a:xfrm flipH="1" rot="5400000">
            <a:off x="7987926" y="280753"/>
            <a:ext cx="1436700" cy="8754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5"/>
          <p:cNvSpPr/>
          <p:nvPr/>
        </p:nvSpPr>
        <p:spPr>
          <a:xfrm flipH="1" rot="5400000">
            <a:off x="7711932" y="1152020"/>
            <a:ext cx="1779900" cy="10842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5"/>
          <p:cNvSpPr/>
          <p:nvPr/>
        </p:nvSpPr>
        <p:spPr>
          <a:xfrm rot="-5400000">
            <a:off x="8367248" y="1879235"/>
            <a:ext cx="965400" cy="588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5"/>
          <p:cNvSpPr/>
          <p:nvPr/>
        </p:nvSpPr>
        <p:spPr>
          <a:xfrm rot="-5400000">
            <a:off x="7784863" y="375260"/>
            <a:ext cx="768000" cy="4680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5"/>
          <p:cNvSpPr/>
          <p:nvPr/>
        </p:nvSpPr>
        <p:spPr>
          <a:xfrm flipH="1" rot="-5400000">
            <a:off x="8520834" y="2338254"/>
            <a:ext cx="542400" cy="3303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5"/>
          <p:cNvSpPr/>
          <p:nvPr/>
        </p:nvSpPr>
        <p:spPr>
          <a:xfrm flipH="1" rot="5400000">
            <a:off x="-280517" y="2947924"/>
            <a:ext cx="1435800" cy="8745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5"/>
          <p:cNvSpPr/>
          <p:nvPr/>
        </p:nvSpPr>
        <p:spPr>
          <a:xfrm rot="5400000">
            <a:off x="-191502" y="2612001"/>
            <a:ext cx="979200" cy="5961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5"/>
          <p:cNvSpPr/>
          <p:nvPr/>
        </p:nvSpPr>
        <p:spPr>
          <a:xfrm flipH="1" rot="-5400000">
            <a:off x="-209848" y="4278591"/>
            <a:ext cx="1074900" cy="655200"/>
          </a:xfrm>
          <a:prstGeom prst="parallelogram">
            <a:avLst>
              <a:gd fmla="val 81897" name="adj"/>
            </a:avLst>
          </a:prstGeom>
          <a:solidFill>
            <a:srgbClr val="FFFFFF">
              <a:alpha val="245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5"/>
          <p:cNvSpPr/>
          <p:nvPr/>
        </p:nvSpPr>
        <p:spPr>
          <a:xfrm rot="-5400000">
            <a:off x="-145501" y="2377842"/>
            <a:ext cx="7443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5"/>
          <p:cNvSpPr/>
          <p:nvPr/>
        </p:nvSpPr>
        <p:spPr>
          <a:xfrm flipH="1" rot="-5400000">
            <a:off x="276152" y="3815879"/>
            <a:ext cx="743700" cy="4533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5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ig">
  <p:cSld name="BLANK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26"/>
          <p:cNvGrpSpPr/>
          <p:nvPr/>
        </p:nvGrpSpPr>
        <p:grpSpPr>
          <a:xfrm>
            <a:off x="7395202" y="-6"/>
            <a:ext cx="1748884" cy="4013021"/>
            <a:chOff x="7395202" y="-6"/>
            <a:chExt cx="1748884" cy="4013021"/>
          </a:xfrm>
        </p:grpSpPr>
        <p:sp>
          <p:nvSpPr>
            <p:cNvPr id="231" name="Google Shape;231;p26"/>
            <p:cNvSpPr/>
            <p:nvPr/>
          </p:nvSpPr>
          <p:spPr>
            <a:xfrm flipH="1" rot="5400000">
              <a:off x="7471942" y="406044"/>
              <a:ext cx="2078100" cy="12660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CC3399"/>
                </a:gs>
                <a:gs pos="100000">
                  <a:srgbClr val="6699FF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6"/>
            <p:cNvSpPr/>
            <p:nvPr/>
          </p:nvSpPr>
          <p:spPr>
            <a:xfrm flipH="1" rot="5400000">
              <a:off x="7072800" y="1666234"/>
              <a:ext cx="2574300" cy="15681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33CCCC"/>
                </a:gs>
                <a:gs pos="100000">
                  <a:srgbClr val="66FF3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6"/>
            <p:cNvSpPr/>
            <p:nvPr/>
          </p:nvSpPr>
          <p:spPr>
            <a:xfrm rot="-5400000">
              <a:off x="8020587" y="2718092"/>
              <a:ext cx="1396200" cy="850800"/>
            </a:xfrm>
            <a:prstGeom prst="parallelogram">
              <a:avLst>
                <a:gd fmla="val 81897" name="adj"/>
              </a:avLst>
            </a:prstGeom>
            <a:gradFill>
              <a:gsLst>
                <a:gs pos="0">
                  <a:srgbClr val="FF0066"/>
                </a:gs>
                <a:gs pos="100000">
                  <a:srgbClr val="FF9900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6"/>
            <p:cNvSpPr/>
            <p:nvPr/>
          </p:nvSpPr>
          <p:spPr>
            <a:xfrm rot="-5400000">
              <a:off x="7178152" y="542730"/>
              <a:ext cx="1110900" cy="676800"/>
            </a:xfrm>
            <a:prstGeom prst="parallelogram">
              <a:avLst>
                <a:gd fmla="val 81897" name="adj"/>
              </a:avLst>
            </a:prstGeom>
            <a:solidFill>
              <a:srgbClr val="FFFFFF">
                <a:alpha val="14229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6"/>
            <p:cNvSpPr/>
            <p:nvPr/>
          </p:nvSpPr>
          <p:spPr>
            <a:xfrm flipH="1" rot="-5400000">
              <a:off x="8242801" y="3381815"/>
              <a:ext cx="784500" cy="477900"/>
            </a:xfrm>
            <a:prstGeom prst="parallelogram">
              <a:avLst>
                <a:gd fmla="val 81897" name="adj"/>
              </a:avLst>
            </a:prstGeom>
            <a:solidFill>
              <a:srgbClr val="0066FF">
                <a:alpha val="22690"/>
              </a:srgb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6" name="Google Shape;236;p26"/>
          <p:cNvSpPr/>
          <p:nvPr/>
        </p:nvSpPr>
        <p:spPr>
          <a:xfrm flipH="1" rot="5400000">
            <a:off x="-479615" y="1845054"/>
            <a:ext cx="2455200" cy="14958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CC3399"/>
              </a:gs>
              <a:gs pos="100000">
                <a:srgbClr val="6699FF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6"/>
          <p:cNvSpPr/>
          <p:nvPr/>
        </p:nvSpPr>
        <p:spPr>
          <a:xfrm rot="5400000">
            <a:off x="-262152" y="1526813"/>
            <a:ext cx="1340700" cy="8163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33CCCC"/>
              </a:gs>
              <a:gs pos="100000">
                <a:srgbClr val="66FF3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6"/>
          <p:cNvSpPr/>
          <p:nvPr/>
        </p:nvSpPr>
        <p:spPr>
          <a:xfrm flipH="1" rot="-5400000">
            <a:off x="-358955" y="3663589"/>
            <a:ext cx="1838400" cy="1120500"/>
          </a:xfrm>
          <a:prstGeom prst="parallelogram">
            <a:avLst>
              <a:gd fmla="val 81897" name="adj"/>
            </a:avLst>
          </a:prstGeom>
          <a:gradFill>
            <a:gsLst>
              <a:gs pos="0">
                <a:srgbClr val="FF0066"/>
              </a:gs>
              <a:gs pos="100000">
                <a:srgbClr val="FF9900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6"/>
          <p:cNvSpPr/>
          <p:nvPr/>
        </p:nvSpPr>
        <p:spPr>
          <a:xfrm rot="-5400000">
            <a:off x="-199052" y="1206482"/>
            <a:ext cx="1018800" cy="620700"/>
          </a:xfrm>
          <a:prstGeom prst="parallelogram">
            <a:avLst>
              <a:gd fmla="val 81897" name="adj"/>
            </a:avLst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6"/>
          <p:cNvSpPr/>
          <p:nvPr/>
        </p:nvSpPr>
        <p:spPr>
          <a:xfrm flipH="1" rot="-5400000">
            <a:off x="472234" y="3024661"/>
            <a:ext cx="1272000" cy="775200"/>
          </a:xfrm>
          <a:prstGeom prst="parallelogram">
            <a:avLst>
              <a:gd fmla="val 81897" name="adj"/>
            </a:avLst>
          </a:prstGeom>
          <a:solidFill>
            <a:srgbClr val="0066FF">
              <a:alpha val="2269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6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041F3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1067088" y="912850"/>
            <a:ext cx="5972100" cy="6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ind"/>
              <a:buNone/>
              <a:defRPr b="1" sz="30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1067088" y="1650548"/>
            <a:ext cx="5972100" cy="27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›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400"/>
              <a:buFont typeface="Hind"/>
              <a:buChar char="»"/>
              <a:defRPr sz="24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lvl="1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lvl="2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lvl="3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lvl="4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lvl="5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lvl="6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lvl="7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lvl="8" rtl="0" algn="r">
              <a:buNone/>
              <a:defRPr sz="1100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7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891"/>
              <a:buNone/>
            </a:pPr>
            <a:r>
              <a:rPr lang="en" sz="6020"/>
              <a:t>Ecommerce Customers Sales Predictions</a:t>
            </a:r>
            <a:endParaRPr sz="6020"/>
          </a:p>
        </p:txBody>
      </p:sp>
      <p:sp>
        <p:nvSpPr>
          <p:cNvPr id="247" name="Google Shape;247;p27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Munusamy Minnel Perumal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321" name="Google Shape;321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3F3F3"/>
                </a:solidFill>
                <a:latin typeface="Nunito"/>
                <a:ea typeface="Nunito"/>
                <a:cs typeface="Nunito"/>
                <a:sym typeface="Nunito"/>
              </a:rPr>
              <a:t>From this Linear Regression Model to predict the annual revenues whether to focus on the app or the website, I see both are not a great choice to decide.  The Length of Membership determines the Annual Revenues.</a:t>
            </a:r>
            <a:endParaRPr sz="2400"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for a Company</a:t>
            </a:r>
            <a:endParaRPr/>
          </a:p>
        </p:txBody>
      </p:sp>
      <p:pic>
        <p:nvPicPr>
          <p:cNvPr id="253" name="Google Shape;2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3525" y="699250"/>
            <a:ext cx="2857500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28"/>
          <p:cNvSpPr txBox="1"/>
          <p:nvPr/>
        </p:nvSpPr>
        <p:spPr>
          <a:xfrm>
            <a:off x="459875" y="1124925"/>
            <a:ext cx="4075200" cy="1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8235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rPr lang="en" sz="1650">
                <a:solidFill>
                  <a:srgbClr val="FFFFFF"/>
                </a:solidFill>
              </a:rPr>
              <a:t>The company is trying to increase their annual revenues based on:</a:t>
            </a:r>
            <a:endParaRPr sz="165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48235"/>
              </a:lnSpc>
              <a:spcBef>
                <a:spcPts val="29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55" name="Google Shape;25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9750" y="2800225"/>
            <a:ext cx="3571724" cy="1752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1600" y="2852050"/>
            <a:ext cx="2628900" cy="173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9"/>
          <p:cNvSpPr txBox="1"/>
          <p:nvPr>
            <p:ph idx="4294967295" type="body"/>
          </p:nvPr>
        </p:nvSpPr>
        <p:spPr>
          <a:xfrm>
            <a:off x="1319150" y="671150"/>
            <a:ext cx="3240000" cy="335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CC00"/>
                </a:solidFill>
              </a:rPr>
              <a:t>MOBILE</a:t>
            </a:r>
            <a:r>
              <a:rPr b="1" lang="en" sz="1800"/>
              <a:t> PROJECT</a:t>
            </a:r>
            <a:endParaRPr b="1"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Whether to spend their efforts on a Mobile</a:t>
            </a:r>
            <a:endParaRPr sz="1800"/>
          </a:p>
        </p:txBody>
      </p:sp>
      <p:sp>
        <p:nvSpPr>
          <p:cNvPr id="262" name="Google Shape;262;p29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3" name="Google Shape;263;p29"/>
          <p:cNvGrpSpPr/>
          <p:nvPr/>
        </p:nvGrpSpPr>
        <p:grpSpPr>
          <a:xfrm>
            <a:off x="5353144" y="373514"/>
            <a:ext cx="1806868" cy="3793379"/>
            <a:chOff x="2547150" y="238125"/>
            <a:chExt cx="2525675" cy="5238750"/>
          </a:xfrm>
        </p:grpSpPr>
        <p:sp>
          <p:nvSpPr>
            <p:cNvPr id="264" name="Google Shape;264;p29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CC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9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CC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CC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 cap="flat" cmpd="sng" w="9525">
              <a:solidFill>
                <a:srgbClr val="FFCC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8" name="Google Shape;2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4412" y="671150"/>
            <a:ext cx="1764325" cy="315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0"/>
          <p:cNvSpPr txBox="1"/>
          <p:nvPr>
            <p:ph idx="4294967295" type="body"/>
          </p:nvPr>
        </p:nvSpPr>
        <p:spPr>
          <a:xfrm>
            <a:off x="393425" y="577100"/>
            <a:ext cx="2447400" cy="153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6699FF"/>
                </a:solidFill>
              </a:rPr>
              <a:t>WEB</a:t>
            </a:r>
            <a:r>
              <a:rPr b="1" lang="en" sz="1800"/>
              <a:t> PROJECT</a:t>
            </a:r>
            <a:endParaRPr b="1"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Whether to spend their efforts on web page</a:t>
            </a:r>
            <a:endParaRPr sz="1800"/>
          </a:p>
        </p:txBody>
      </p:sp>
      <p:sp>
        <p:nvSpPr>
          <p:cNvPr id="274" name="Google Shape;274;p30"/>
          <p:cNvSpPr txBox="1"/>
          <p:nvPr>
            <p:ph idx="12" type="sldNum"/>
          </p:nvPr>
        </p:nvSpPr>
        <p:spPr>
          <a:xfrm>
            <a:off x="8556775" y="4812625"/>
            <a:ext cx="587100" cy="3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75" name="Google Shape;275;p30"/>
          <p:cNvGrpSpPr/>
          <p:nvPr/>
        </p:nvGrpSpPr>
        <p:grpSpPr>
          <a:xfrm>
            <a:off x="2788826" y="1655657"/>
            <a:ext cx="5795888" cy="2855469"/>
            <a:chOff x="2789042" y="1451163"/>
            <a:chExt cx="5478672" cy="3212002"/>
          </a:xfrm>
        </p:grpSpPr>
        <p:sp>
          <p:nvSpPr>
            <p:cNvPr id="276" name="Google Shape;276;p30"/>
            <p:cNvSpPr/>
            <p:nvPr/>
          </p:nvSpPr>
          <p:spPr>
            <a:xfrm>
              <a:off x="3237377" y="1451163"/>
              <a:ext cx="4580925" cy="3066289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2789042" y="4578694"/>
              <a:ext cx="5478672" cy="84470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2789042" y="4511072"/>
              <a:ext cx="5477827" cy="67576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9" name="Google Shape;279;p30"/>
          <p:cNvSpPr/>
          <p:nvPr/>
        </p:nvSpPr>
        <p:spPr>
          <a:xfrm>
            <a:off x="5123768" y="4511072"/>
            <a:ext cx="802231" cy="42235"/>
          </a:xfrm>
          <a:custGeom>
            <a:rect b="b" l="l" r="r" t="t"/>
            <a:pathLst>
              <a:path extrusionOk="0" h="47589" w="903922">
                <a:moveTo>
                  <a:pt x="0" y="0"/>
                </a:moveTo>
                <a:cubicBezTo>
                  <a:pt x="0" y="0"/>
                  <a:pt x="26670" y="47589"/>
                  <a:pt x="53340" y="47589"/>
                </a:cubicBezTo>
                <a:lnTo>
                  <a:pt x="850582" y="47589"/>
                </a:lnTo>
                <a:cubicBezTo>
                  <a:pt x="877253" y="47589"/>
                  <a:pt x="903922" y="0"/>
                  <a:pt x="903922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0" name="Google Shape;28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6000" y="1820275"/>
            <a:ext cx="4509802" cy="2254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Dataset:</a:t>
            </a:r>
            <a:endParaRPr/>
          </a:p>
        </p:txBody>
      </p:sp>
      <p:sp>
        <p:nvSpPr>
          <p:cNvPr id="286" name="Google Shape;286;p31"/>
          <p:cNvSpPr txBox="1"/>
          <p:nvPr>
            <p:ph idx="1" type="body"/>
          </p:nvPr>
        </p:nvSpPr>
        <p:spPr>
          <a:xfrm>
            <a:off x="1303800" y="2653100"/>
            <a:ext cx="7101300" cy="1917300"/>
          </a:xfrm>
          <a:prstGeom prst="rect">
            <a:avLst/>
          </a:prstGeom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Email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Address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Avator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Avg. Session Length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Time on App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Time on Website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Length of Membership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/>
              <a:t>Yearly Amount Spent  (Our Target)</a:t>
            </a:r>
            <a:endParaRPr/>
          </a:p>
        </p:txBody>
      </p:sp>
      <p:sp>
        <p:nvSpPr>
          <p:cNvPr id="287" name="Google Shape;287;p31"/>
          <p:cNvSpPr txBox="1"/>
          <p:nvPr/>
        </p:nvSpPr>
        <p:spPr>
          <a:xfrm>
            <a:off x="1188600" y="1117850"/>
            <a:ext cx="4252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Kaggle: </a:t>
            </a:r>
            <a:r>
              <a:rPr lang="en">
                <a:solidFill>
                  <a:srgbClr val="F3F3F3"/>
                </a:solidFill>
                <a:latin typeface="Average"/>
                <a:ea typeface="Average"/>
                <a:cs typeface="Average"/>
                <a:sym typeface="Average"/>
              </a:rPr>
              <a:t>The dataset is from Kaggle</a:t>
            </a:r>
            <a:endParaRPr>
              <a:solidFill>
                <a:srgbClr val="F3F3F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Dataset:</a:t>
            </a:r>
            <a:r>
              <a:rPr lang="en">
                <a:solidFill>
                  <a:srgbClr val="FFFF00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>
                <a:solidFill>
                  <a:srgbClr val="EAD1DC"/>
                </a:solidFill>
                <a:latin typeface="Average"/>
                <a:ea typeface="Average"/>
                <a:cs typeface="Average"/>
                <a:sym typeface="Average"/>
              </a:rPr>
              <a:t>https://www.kaggle.com/teberle/e-commerce-linear-regression/data</a:t>
            </a:r>
            <a:endParaRPr>
              <a:solidFill>
                <a:srgbClr val="EAD1DC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8" name="Google Shape;288;p31"/>
          <p:cNvSpPr txBox="1"/>
          <p:nvPr/>
        </p:nvSpPr>
        <p:spPr>
          <a:xfrm>
            <a:off x="1303800" y="2200325"/>
            <a:ext cx="407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F9000"/>
                </a:solidFill>
                <a:latin typeface="Average"/>
                <a:ea typeface="Average"/>
                <a:cs typeface="Average"/>
                <a:sym typeface="Average"/>
              </a:rPr>
              <a:t>DataSet Features:</a:t>
            </a:r>
            <a:endParaRPr>
              <a:solidFill>
                <a:srgbClr val="BF9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 Up</a:t>
            </a:r>
            <a:endParaRPr/>
          </a:p>
        </p:txBody>
      </p:sp>
      <p:sp>
        <p:nvSpPr>
          <p:cNvPr id="294" name="Google Shape;294;p32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Removing the objects columns that is not useful for our predictions.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Email, Address and Avator</a:t>
            </a:r>
            <a:endParaRPr/>
          </a:p>
        </p:txBody>
      </p:sp>
      <p:pic>
        <p:nvPicPr>
          <p:cNvPr id="295" name="Google Shape;2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2400" y="1560300"/>
            <a:ext cx="2946800" cy="294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 txBox="1"/>
          <p:nvPr>
            <p:ph idx="1" type="body"/>
          </p:nvPr>
        </p:nvSpPr>
        <p:spPr>
          <a:xfrm>
            <a:off x="311700" y="4230575"/>
            <a:ext cx="79410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/>
              <a:t>              Correlation Heatmap                                      </a:t>
            </a:r>
            <a:r>
              <a:rPr b="1" i="1" lang="en"/>
              <a:t>PairPlot</a:t>
            </a:r>
            <a:endParaRPr/>
          </a:p>
        </p:txBody>
      </p:sp>
      <p:pic>
        <p:nvPicPr>
          <p:cNvPr id="301" name="Google Shape;30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378325"/>
            <a:ext cx="3311001" cy="281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419100"/>
            <a:ext cx="3680626" cy="368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4"/>
          <p:cNvSpPr txBox="1"/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-571500" lvl="0" marL="457200" rtl="0" algn="ctr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6000"/>
              <a:t>Train - 98.52%</a:t>
            </a:r>
            <a:endParaRPr sz="6000"/>
          </a:p>
          <a:p>
            <a:pPr indent="-571500" lvl="0" marL="457200" rtl="0" algn="ctr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en" sz="6000"/>
              <a:t>Test - 98.06%</a:t>
            </a:r>
            <a:endParaRPr sz="6000"/>
          </a:p>
        </p:txBody>
      </p:sp>
      <p:sp>
        <p:nvSpPr>
          <p:cNvPr id="308" name="Google Shape;308;p34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ctr"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00000"/>
              <a:buChar char="➔"/>
            </a:pPr>
            <a:r>
              <a:rPr lang="en">
                <a:solidFill>
                  <a:srgbClr val="FFCC00"/>
                </a:solidFill>
              </a:rPr>
              <a:t>Mean Absolute Error:  8.4604</a:t>
            </a:r>
            <a:endParaRPr>
              <a:solidFill>
                <a:srgbClr val="FFCC00"/>
              </a:solidFill>
            </a:endParaRPr>
          </a:p>
          <a:p>
            <a:pPr indent="-334327" lvl="0" marL="457200" rtl="0" algn="ctr"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00000"/>
              <a:buChar char="➔"/>
            </a:pPr>
            <a:r>
              <a:rPr lang="en">
                <a:solidFill>
                  <a:srgbClr val="FFCC00"/>
                </a:solidFill>
              </a:rPr>
              <a:t>Mean Squared Error:  105.6451</a:t>
            </a:r>
            <a:endParaRPr>
              <a:solidFill>
                <a:srgbClr val="FFCC00"/>
              </a:solidFill>
            </a:endParaRPr>
          </a:p>
          <a:p>
            <a:pPr indent="-334327" lvl="0" marL="457200" rtl="0" algn="ctr">
              <a:spcBef>
                <a:spcPts val="0"/>
              </a:spcBef>
              <a:spcAft>
                <a:spcPts val="0"/>
              </a:spcAft>
              <a:buClr>
                <a:srgbClr val="FFCC00"/>
              </a:buClr>
              <a:buSzPct val="100000"/>
              <a:buChar char="➔"/>
            </a:pPr>
            <a:r>
              <a:rPr lang="en">
                <a:solidFill>
                  <a:srgbClr val="FFCC00"/>
                </a:solidFill>
              </a:rPr>
              <a:t>Root Mean Squared Error:  10.2783</a:t>
            </a:r>
            <a:endParaRPr>
              <a:solidFill>
                <a:srgbClr val="FFCC00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Prediction Based on Linear Regression</a:t>
            </a:r>
            <a:endParaRPr/>
          </a:p>
        </p:txBody>
      </p:sp>
      <p:pic>
        <p:nvPicPr>
          <p:cNvPr id="314" name="Google Shape;3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100" y="971400"/>
            <a:ext cx="3624349" cy="296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2185" y="971400"/>
            <a:ext cx="4200340" cy="296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umaine">
  <a:themeElements>
    <a:clrScheme name="Custom 347">
      <a:dk1>
        <a:srgbClr val="FFFFFF"/>
      </a:dk1>
      <a:lt1>
        <a:srgbClr val="041F30"/>
      </a:lt1>
      <a:dk2>
        <a:srgbClr val="E3E7EC"/>
      </a:dk2>
      <a:lt2>
        <a:srgbClr val="5A6B85"/>
      </a:lt2>
      <a:accent1>
        <a:srgbClr val="6699FF"/>
      </a:accent1>
      <a:accent2>
        <a:srgbClr val="33CCFF"/>
      </a:accent2>
      <a:accent3>
        <a:srgbClr val="33CCCC"/>
      </a:accent3>
      <a:accent4>
        <a:srgbClr val="66FF33"/>
      </a:accent4>
      <a:accent5>
        <a:srgbClr val="FF0066"/>
      </a:accent5>
      <a:accent6>
        <a:srgbClr val="FF66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